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1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5" r:id="rId21"/>
    <p:sldId id="306" r:id="rId22"/>
    <p:sldId id="310" r:id="rId23"/>
    <p:sldId id="311" r:id="rId24"/>
    <p:sldId id="312" r:id="rId25"/>
    <p:sldId id="313" r:id="rId26"/>
    <p:sldId id="314" r:id="rId27"/>
    <p:sldId id="315" r:id="rId28"/>
    <p:sldId id="318" r:id="rId29"/>
    <p:sldId id="319" r:id="rId30"/>
    <p:sldId id="320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 varScale="1">
        <p:scale>
          <a:sx n="72" d="100"/>
          <a:sy n="72" d="100"/>
        </p:scale>
        <p:origin x="-456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CDF0B-29CC-456E-92AD-B65615B43084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C3ECB-9139-4867-B66D-1E93BCF9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6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C3ECB-9139-4867-B66D-1E93BCF9BA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9CF2E5-A3D5-48AC-865E-132CF1AE717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3810136-7F28-4C7B-AF52-E35E4F0618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8382000" cy="6248400"/>
          </a:xfrm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14015" r="11790" b="16667"/>
          <a:stretch/>
        </p:blipFill>
        <p:spPr bwMode="auto">
          <a:xfrm>
            <a:off x="990600" y="457200"/>
            <a:ext cx="761307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t="14583" r="10085" b="17235"/>
          <a:stretch/>
        </p:blipFill>
        <p:spPr bwMode="auto">
          <a:xfrm>
            <a:off x="838199" y="228600"/>
            <a:ext cx="7931727" cy="582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14583" r="8949" b="13826"/>
          <a:stretch/>
        </p:blipFill>
        <p:spPr bwMode="auto">
          <a:xfrm>
            <a:off x="685800" y="381000"/>
            <a:ext cx="8000999" cy="5922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15152" r="11364" b="15909"/>
          <a:stretch/>
        </p:blipFill>
        <p:spPr bwMode="auto">
          <a:xfrm>
            <a:off x="838200" y="381000"/>
            <a:ext cx="7807035" cy="577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14772" r="10654" b="17235"/>
          <a:stretch/>
        </p:blipFill>
        <p:spPr bwMode="auto">
          <a:xfrm>
            <a:off x="838199" y="304800"/>
            <a:ext cx="7876309" cy="574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4205" r="9944" b="15531"/>
          <a:stretch/>
        </p:blipFill>
        <p:spPr bwMode="auto">
          <a:xfrm>
            <a:off x="990601" y="457200"/>
            <a:ext cx="7620000" cy="514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13637" r="9090" b="16098"/>
          <a:stretch/>
        </p:blipFill>
        <p:spPr bwMode="auto">
          <a:xfrm>
            <a:off x="762000" y="381000"/>
            <a:ext cx="7696200" cy="575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14015" r="7671" b="22159"/>
          <a:stretch/>
        </p:blipFill>
        <p:spPr bwMode="auto">
          <a:xfrm>
            <a:off x="990600" y="381000"/>
            <a:ext cx="7696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15152" r="5257" b="20454"/>
          <a:stretch/>
        </p:blipFill>
        <p:spPr bwMode="auto">
          <a:xfrm>
            <a:off x="838199" y="457200"/>
            <a:ext cx="7772401" cy="536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t="13257" r="14773" b="24243"/>
          <a:stretch/>
        </p:blipFill>
        <p:spPr bwMode="auto">
          <a:xfrm>
            <a:off x="1066800" y="381000"/>
            <a:ext cx="7620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12500"/>
          <a:stretch/>
        </p:blipFill>
        <p:spPr bwMode="auto">
          <a:xfrm>
            <a:off x="685800" y="304800"/>
            <a:ext cx="7620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14394" r="11932" b="25000"/>
          <a:stretch/>
        </p:blipFill>
        <p:spPr bwMode="auto">
          <a:xfrm>
            <a:off x="990600" y="457201"/>
            <a:ext cx="759921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" t="13258" r="8522" b="14584"/>
          <a:stretch/>
        </p:blipFill>
        <p:spPr bwMode="auto">
          <a:xfrm>
            <a:off x="1143000" y="533400"/>
            <a:ext cx="7315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13949" r="6250" b="22283"/>
          <a:stretch/>
        </p:blipFill>
        <p:spPr bwMode="auto">
          <a:xfrm>
            <a:off x="762000" y="457200"/>
            <a:ext cx="7848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3224" r="4076" b="24819"/>
          <a:stretch/>
        </p:blipFill>
        <p:spPr bwMode="auto">
          <a:xfrm>
            <a:off x="914400" y="381000"/>
            <a:ext cx="7848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13768" r="6250" b="14130"/>
          <a:stretch/>
        </p:blipFill>
        <p:spPr bwMode="auto">
          <a:xfrm>
            <a:off x="838199" y="304800"/>
            <a:ext cx="7924801" cy="556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14130" r="7744" b="21015"/>
          <a:stretch/>
        </p:blipFill>
        <p:spPr bwMode="auto">
          <a:xfrm>
            <a:off x="990599" y="457200"/>
            <a:ext cx="7696201" cy="532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1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t="13949" r="8423" b="15036"/>
          <a:stretch/>
        </p:blipFill>
        <p:spPr bwMode="auto">
          <a:xfrm>
            <a:off x="238539" y="381000"/>
            <a:ext cx="8372061" cy="583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7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14131" r="9239" b="20651"/>
          <a:stretch/>
        </p:blipFill>
        <p:spPr bwMode="auto">
          <a:xfrm>
            <a:off x="685800" y="457200"/>
            <a:ext cx="7848600" cy="534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4457" r="12907" b="29348"/>
          <a:stretch/>
        </p:blipFill>
        <p:spPr bwMode="auto">
          <a:xfrm>
            <a:off x="914400" y="6858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" t="11957" r="2309" b="18116"/>
          <a:stretch/>
        </p:blipFill>
        <p:spPr bwMode="auto">
          <a:xfrm>
            <a:off x="715617" y="609600"/>
            <a:ext cx="8047383" cy="538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3637" r="19603" b="15152"/>
          <a:stretch/>
        </p:blipFill>
        <p:spPr bwMode="auto">
          <a:xfrm>
            <a:off x="838200" y="381000"/>
            <a:ext cx="7848600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406" r="11277" b="14312"/>
          <a:stretch/>
        </p:blipFill>
        <p:spPr bwMode="auto">
          <a:xfrm>
            <a:off x="990600" y="417443"/>
            <a:ext cx="7663070" cy="5449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9" t="14773" r="20454" b="15720"/>
          <a:stretch/>
        </p:blipFill>
        <p:spPr bwMode="auto">
          <a:xfrm>
            <a:off x="914400" y="381001"/>
            <a:ext cx="7696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13447" r="13352" b="16099"/>
          <a:stretch/>
        </p:blipFill>
        <p:spPr bwMode="auto">
          <a:xfrm>
            <a:off x="1066800" y="304801"/>
            <a:ext cx="7543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14204" r="4546" b="21023"/>
          <a:stretch/>
        </p:blipFill>
        <p:spPr bwMode="auto">
          <a:xfrm>
            <a:off x="581891" y="685800"/>
            <a:ext cx="818110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14204" r="7529" b="22160"/>
          <a:stretch/>
        </p:blipFill>
        <p:spPr bwMode="auto">
          <a:xfrm>
            <a:off x="914399" y="228600"/>
            <a:ext cx="7848601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3447" r="11649" b="16856"/>
          <a:stretch/>
        </p:blipFill>
        <p:spPr bwMode="auto">
          <a:xfrm>
            <a:off x="914400" y="381000"/>
            <a:ext cx="7772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15152" r="6249" b="16667"/>
          <a:stretch/>
        </p:blipFill>
        <p:spPr bwMode="auto">
          <a:xfrm>
            <a:off x="838199" y="381000"/>
            <a:ext cx="777240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584</TotalTime>
  <Words>1</Words>
  <Application>Microsoft Office PowerPoint</Application>
  <PresentationFormat>On-screen Show (4:3)</PresentationFormat>
  <Paragraphs>1</Paragraphs>
  <Slides>79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Equity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</dc:creator>
  <cp:lastModifiedBy>vishal</cp:lastModifiedBy>
  <cp:revision>52</cp:revision>
  <dcterms:created xsi:type="dcterms:W3CDTF">2021-10-04T00:35:36Z</dcterms:created>
  <dcterms:modified xsi:type="dcterms:W3CDTF">2021-10-10T06:58:19Z</dcterms:modified>
</cp:coreProperties>
</file>